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5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78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84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27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30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75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98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03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64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57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08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638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3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30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43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55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CC878A7-58A7-444C-A4BB-A4A99FC67A32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679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№2</a:t>
            </a:r>
            <a:br>
              <a:rPr lang="ru-RU" sz="5400" dirty="0"/>
            </a:br>
            <a:br>
              <a:rPr lang="ru-RU" sz="5400" dirty="0"/>
            </a:br>
            <a:r>
              <a:rPr lang="ru-RU" sz="2700" dirty="0"/>
              <a:t>Настройка </a:t>
            </a:r>
            <a:r>
              <a:rPr lang="en-US" sz="2700" dirty="0"/>
              <a:t>DNS-</a:t>
            </a:r>
            <a:r>
              <a:rPr lang="ru-RU" sz="2700" dirty="0"/>
              <a:t>сервера</a:t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A37A2E-3D2F-4507-BA4F-737E764D9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27" y="5261993"/>
            <a:ext cx="10572000" cy="1421612"/>
          </a:xfrm>
        </p:spPr>
        <p:txBody>
          <a:bodyPr>
            <a:normAutofit/>
          </a:bodyPr>
          <a:lstStyle/>
          <a:p>
            <a:r>
              <a:rPr lang="ru-RU" dirty="0" err="1"/>
              <a:t>Махорин</a:t>
            </a:r>
            <a:r>
              <a:rPr lang="ru-RU" dirty="0"/>
              <a:t> Иван Сергеевич</a:t>
            </a:r>
          </a:p>
          <a:p>
            <a:r>
              <a:rPr lang="ru-RU" dirty="0"/>
              <a:t>1032211221</a:t>
            </a:r>
          </a:p>
          <a:p>
            <a:r>
              <a:rPr lang="ru-RU" dirty="0"/>
              <a:t>НПИбд-02-21</a:t>
            </a: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-88490" y="6108732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2.6. </a:t>
            </a:r>
            <a:r>
              <a:rPr lang="ru-RU" dirty="0"/>
              <a:t>Запуск </a:t>
            </a:r>
            <a:r>
              <a:rPr lang="en-US" dirty="0"/>
              <a:t>DNS</a:t>
            </a:r>
            <a:r>
              <a:rPr lang="ru-RU" dirty="0"/>
              <a:t>-сервера, включение запуска </a:t>
            </a:r>
            <a:r>
              <a:rPr lang="en-US" dirty="0"/>
              <a:t>DNS</a:t>
            </a:r>
            <a:r>
              <a:rPr lang="ru-RU" dirty="0"/>
              <a:t>-сервера в автозапуск при загрузке системы, анализ выведенной на экран информации при выполнении команды </a:t>
            </a:r>
            <a:r>
              <a:rPr lang="ru-RU" dirty="0" err="1"/>
              <a:t>dig</a:t>
            </a:r>
            <a:r>
              <a:rPr lang="ru-RU" dirty="0"/>
              <a:t> www.yandex.ru.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A5CC75A-7EAA-4644-B087-40A11DD24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9" y="2234746"/>
            <a:ext cx="6408791" cy="3804422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6E9CFC5-64D9-4A53-814B-B439EE7F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49160" y="5911700"/>
            <a:ext cx="12093676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2.7. </a:t>
            </a:r>
            <a:r>
              <a:rPr lang="ru-RU" dirty="0"/>
              <a:t>Анализ выведенной на экран информации при выполнении команды </a:t>
            </a:r>
            <a:r>
              <a:rPr lang="ru-RU" dirty="0" err="1"/>
              <a:t>dig</a:t>
            </a:r>
            <a:r>
              <a:rPr lang="ru-RU" dirty="0"/>
              <a:t> @127.0.0.1 www.yandex.ru.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4C5F525-6EC6-4332-AA30-1F52F481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33" y="2281977"/>
            <a:ext cx="7941331" cy="3629723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D5BCC9D-AC47-497E-83FE-AFC1B349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491610" y="5911700"/>
            <a:ext cx="11513575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2.8.</a:t>
            </a:r>
            <a:r>
              <a:rPr lang="ru-RU" dirty="0"/>
              <a:t> Настройка DNS-сервера сервером по умолчанию для хоста </a:t>
            </a:r>
            <a:r>
              <a:rPr lang="ru-RU" dirty="0" err="1"/>
              <a:t>server</a:t>
            </a:r>
            <a:r>
              <a:rPr lang="ru-RU" dirty="0"/>
              <a:t> и внутренней виртуальной сети.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FD4B312-1F0D-44B5-9539-2B064055E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53" y="2444831"/>
            <a:ext cx="8331491" cy="3466869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218491B-B8F2-4759-A79A-7DC22F74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239947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958810" y="5911700"/>
            <a:ext cx="8274375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2.9. </a:t>
            </a:r>
            <a:r>
              <a:rPr lang="ru-RU" dirty="0"/>
              <a:t>Повторяем действия для соединения </a:t>
            </a:r>
            <a:r>
              <a:rPr lang="ru-RU" dirty="0" err="1"/>
              <a:t>System</a:t>
            </a:r>
            <a:r>
              <a:rPr lang="ru-RU" dirty="0"/>
              <a:t> eth0.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23F9FA-87A8-4BD4-B7E4-384794103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61" y="2383972"/>
            <a:ext cx="8386674" cy="3527728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5F079F-9E3D-4E39-97A8-4CB61C67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197041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663677" y="4861421"/>
            <a:ext cx="10864644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2.10.</a:t>
            </a:r>
            <a:r>
              <a:rPr lang="ru-RU" dirty="0"/>
              <a:t> Перезапуск </a:t>
            </a:r>
            <a:r>
              <a:rPr lang="ru-RU" dirty="0" err="1"/>
              <a:t>NetworkManager</a:t>
            </a:r>
            <a:r>
              <a:rPr lang="ru-RU" dirty="0"/>
              <a:t> и проверка наличия изменений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resolv.conf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929F67-606D-40FE-A0A5-C9E8344D8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99" y="3168158"/>
            <a:ext cx="8196602" cy="1602261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08B0F0F-18C6-486D-965E-04C8FA57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86530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" y="6032367"/>
            <a:ext cx="1219199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2.11.</a:t>
            </a:r>
            <a:r>
              <a:rPr lang="ru-RU" dirty="0"/>
              <a:t> Настройка направление DNS-запросов от всех узлов внутренней сети, включая запросы от узла </a:t>
            </a:r>
            <a:r>
              <a:rPr lang="ru-RU" dirty="0" err="1"/>
              <a:t>server</a:t>
            </a:r>
            <a:r>
              <a:rPr lang="ru-RU" dirty="0"/>
              <a:t>, через узел </a:t>
            </a:r>
            <a:r>
              <a:rPr lang="ru-RU" dirty="0" err="1"/>
              <a:t>server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FDE2E10-37D3-40EE-85B3-523962B34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23" y="2057849"/>
            <a:ext cx="6162552" cy="3974518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6F5B687-0B50-4B19-928B-1402B042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169003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17986" y="6002871"/>
            <a:ext cx="11956026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2.12.</a:t>
            </a:r>
            <a:r>
              <a:rPr lang="ru-RU" dirty="0"/>
              <a:t> Внос изменений в настройки межсетевого экрана узла </a:t>
            </a:r>
            <a:r>
              <a:rPr lang="ru-RU" dirty="0" err="1"/>
              <a:t>server</a:t>
            </a:r>
            <a:r>
              <a:rPr lang="ru-RU" dirty="0"/>
              <a:t>, разрешив работу с DNS. Проверка, что DNS-запросы идут через узел </a:t>
            </a:r>
            <a:r>
              <a:rPr lang="ru-RU" dirty="0" err="1"/>
              <a:t>server</a:t>
            </a:r>
            <a:r>
              <a:rPr lang="ru-RU" dirty="0"/>
              <a:t>, который прослушивает порт 53.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35B0C1-440A-410B-AC85-F10E6D62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60" y="2091952"/>
            <a:ext cx="4764878" cy="3888796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C926301-0238-47B5-ACBD-4095DA52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329068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294968" y="6032367"/>
            <a:ext cx="11808541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</a:t>
            </a:r>
            <a:r>
              <a:rPr lang="ru-RU" dirty="0"/>
              <a:t> Добавление </a:t>
            </a:r>
            <a:r>
              <a:rPr lang="ru-RU" dirty="0" err="1"/>
              <a:t>перенаправлений</a:t>
            </a:r>
            <a:r>
              <a:rPr lang="ru-RU" dirty="0"/>
              <a:t> DNS-запросов на конкретный вышестоящий DNS-сервер и дополнительных настроек.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наличии фильтрации DNS-запросов маршрутизаторами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9D5620-45FA-47E7-8ABB-338CC9890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58" y="2002266"/>
            <a:ext cx="5727959" cy="3944584"/>
          </a:xfrm>
        </p:spPr>
      </p:pic>
    </p:spTree>
    <p:extLst>
      <p:ext uri="{BB962C8B-B14F-4D97-AF65-F5344CB8AC3E}">
        <p14:creationId xmlns:p14="http://schemas.microsoft.com/office/powerpoint/2010/main" val="164845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4582914"/>
            <a:ext cx="1219199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4.1.</a:t>
            </a:r>
            <a:r>
              <a:rPr lang="ru-RU" dirty="0"/>
              <a:t> Копирование шаблона описания </a:t>
            </a:r>
            <a:r>
              <a:rPr lang="en-US" dirty="0"/>
              <a:t>DNS</a:t>
            </a:r>
            <a:r>
              <a:rPr lang="ru-RU" dirty="0"/>
              <a:t>-зон из каталога /</a:t>
            </a:r>
            <a:r>
              <a:rPr lang="en-US" dirty="0" err="1"/>
              <a:t>etc</a:t>
            </a:r>
            <a:r>
              <a:rPr lang="ru-RU" dirty="0"/>
              <a:t> в каталог /</a:t>
            </a:r>
            <a:r>
              <a:rPr lang="en-US" dirty="0" err="1"/>
              <a:t>etc</a:t>
            </a:r>
            <a:r>
              <a:rPr lang="ru-RU" dirty="0"/>
              <a:t>/</a:t>
            </a:r>
            <a:r>
              <a:rPr lang="en-US" dirty="0"/>
              <a:t>named</a:t>
            </a:r>
            <a:r>
              <a:rPr lang="ru-RU" dirty="0"/>
              <a:t> и изменение его названия.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CE7B584-7645-400D-B6DC-E1B983BC7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28" y="3645830"/>
            <a:ext cx="9061343" cy="897756"/>
          </a:xfrm>
        </p:spPr>
      </p:pic>
    </p:spTree>
    <p:extLst>
      <p:ext uri="{BB962C8B-B14F-4D97-AF65-F5344CB8AC3E}">
        <p14:creationId xmlns:p14="http://schemas.microsoft.com/office/powerpoint/2010/main" val="425882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" y="5989795"/>
            <a:ext cx="1219199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4.2.</a:t>
            </a:r>
            <a:r>
              <a:rPr lang="ru-RU" dirty="0"/>
              <a:t> Включение файла описания зоны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en-US" dirty="0" err="1"/>
              <a:t>ismakhorin</a:t>
            </a:r>
            <a:r>
              <a:rPr lang="ru-RU" dirty="0"/>
              <a:t>.</a:t>
            </a:r>
            <a:r>
              <a:rPr lang="ru-RU" dirty="0" err="1"/>
              <a:t>net</a:t>
            </a:r>
            <a:r>
              <a:rPr lang="ru-RU" dirty="0"/>
              <a:t> в конфигурационном файле DNS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named.conf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3A8997E-E2B4-4482-B9F9-9D8DFEC0E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31" y="2151219"/>
            <a:ext cx="5642333" cy="3838576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EBE558C-9D5B-466E-AE36-C4D4C0A4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9581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10000" y="4706183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Открытие рабочего каталога с проектом и запуск виртуальной машины </a:t>
            </a:r>
            <a:r>
              <a:rPr lang="en-US" dirty="0"/>
              <a:t>server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6316C89-6876-49F0-8E28-435CED731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1" y="2927802"/>
            <a:ext cx="8186938" cy="1775199"/>
          </a:xfrm>
        </p:spPr>
      </p:pic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6002871"/>
            <a:ext cx="1219199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4.3.</a:t>
            </a:r>
            <a:r>
              <a:rPr lang="ru-RU" dirty="0"/>
              <a:t> Открытие файла /etc/named/user.net на редактирование. Прописывание своей прямой зоны, обратной зоны и удаление остальных записей в файле.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E13909-8C2B-47D0-BE5C-4C54E862C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86" y="2138968"/>
            <a:ext cx="5757824" cy="3863903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939C56A-B032-4A99-92E6-6943BD55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787777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35043" y="4713026"/>
            <a:ext cx="972190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4.4.</a:t>
            </a:r>
            <a:r>
              <a:rPr lang="ru-RU" dirty="0"/>
              <a:t> В каталоге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 создание подкаталогов 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fz</a:t>
            </a:r>
            <a:r>
              <a:rPr lang="ru-RU" dirty="0"/>
              <a:t> и 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rz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308043-4D59-498B-8A8F-A2048745A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99" y="2979748"/>
            <a:ext cx="8635801" cy="174311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1469E73-01F9-46F8-8A4D-3C4A28748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41627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567230" y="4391781"/>
            <a:ext cx="11057536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4.5.</a:t>
            </a:r>
            <a:r>
              <a:rPr lang="ru-RU" dirty="0"/>
              <a:t> Копирование шаблона прямой DNS-зоны </a:t>
            </a:r>
            <a:r>
              <a:rPr lang="ru-RU" dirty="0" err="1"/>
              <a:t>named.localhost</a:t>
            </a:r>
            <a:r>
              <a:rPr lang="ru-RU" dirty="0"/>
              <a:t> из каталога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 в каталог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fz</a:t>
            </a:r>
            <a:r>
              <a:rPr lang="ru-RU" dirty="0"/>
              <a:t> и изменение его названия.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0AA781-BC5C-4299-9E44-F86790C71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70" y="3411500"/>
            <a:ext cx="9591059" cy="970449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E47BBB-F25F-4E40-A210-006E90F3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24019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958810" y="5301562"/>
            <a:ext cx="8274375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4.6.</a:t>
            </a:r>
            <a:r>
              <a:rPr lang="ru-RU" dirty="0"/>
              <a:t> Изменение файла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fz</a:t>
            </a:r>
            <a:r>
              <a:rPr lang="ru-RU" dirty="0"/>
              <a:t>/</a:t>
            </a:r>
            <a:r>
              <a:rPr lang="en-US" dirty="0" err="1"/>
              <a:t>ismakhorin</a:t>
            </a:r>
            <a:r>
              <a:rPr lang="ru-RU" dirty="0"/>
              <a:t>.</a:t>
            </a:r>
            <a:r>
              <a:rPr lang="ru-RU" dirty="0" err="1"/>
              <a:t>net</a:t>
            </a:r>
            <a:r>
              <a:rPr lang="ru-RU" dirty="0"/>
              <a:t>, указав необходимые DNS записи для прямой зоны.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C677CA-AB43-40F3-B351-796230440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12" y="2465090"/>
            <a:ext cx="8274375" cy="2816808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D6CE5B0-EEA9-4767-8FFB-5CD178A4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48452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417869" y="4319135"/>
            <a:ext cx="11356258" cy="85771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4.7.</a:t>
            </a:r>
            <a:r>
              <a:rPr lang="ru-RU" dirty="0"/>
              <a:t> Копирование шаблона обратной DNS-зоны </a:t>
            </a:r>
            <a:r>
              <a:rPr lang="ru-RU" dirty="0" err="1"/>
              <a:t>named.loopback</a:t>
            </a:r>
            <a:r>
              <a:rPr lang="ru-RU" dirty="0"/>
              <a:t> из каталога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 в каталог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rz</a:t>
            </a:r>
            <a:r>
              <a:rPr lang="ru-RU" dirty="0"/>
              <a:t> и изменение его названия.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6E4B82-0BB5-4170-85D4-8129B20C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0" y="3348685"/>
            <a:ext cx="10103319" cy="970450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C7C5AB3-03D9-46DF-B733-AA5CB8B75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17028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077727" y="5521295"/>
            <a:ext cx="10036541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4.8.</a:t>
            </a:r>
            <a:r>
              <a:rPr lang="ru-RU" dirty="0"/>
              <a:t> Изменение файла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master</a:t>
            </a:r>
            <a:r>
              <a:rPr lang="ru-RU" dirty="0"/>
              <a:t>/</a:t>
            </a:r>
            <a:r>
              <a:rPr lang="ru-RU" dirty="0" err="1"/>
              <a:t>rz</a:t>
            </a:r>
            <a:r>
              <a:rPr lang="ru-RU" dirty="0"/>
              <a:t>/192.168.1, указав необходимые DNS записи для обратной зоны.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F2C188D-FDF9-4E42-9661-0EFF04C54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11" y="2466860"/>
            <a:ext cx="8274375" cy="2987968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91B50B-7658-4C4E-9B0D-4B3D2B0E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468892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17987" y="5511463"/>
            <a:ext cx="11956025" cy="9704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4.9.</a:t>
            </a:r>
            <a:r>
              <a:rPr lang="ru-RU" dirty="0"/>
              <a:t> Исправление прав доступа к файлам в каталогах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 и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, корректное восстановление их меток в </a:t>
            </a:r>
            <a:r>
              <a:rPr lang="ru-RU" dirty="0" err="1"/>
              <a:t>SELinux</a:t>
            </a:r>
            <a:r>
              <a:rPr lang="ru-RU" dirty="0"/>
              <a:t>, проверка состояния переключателей </a:t>
            </a:r>
            <a:r>
              <a:rPr lang="ru-RU" dirty="0" err="1"/>
              <a:t>SELinux</a:t>
            </a:r>
            <a:r>
              <a:rPr lang="ru-RU" dirty="0"/>
              <a:t> и перезапуск DNS-сервера.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C2D722D-72E4-470E-B760-4547A83CE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03" y="2455080"/>
            <a:ext cx="7387594" cy="2908194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DBA5AF4-C599-44A1-B5D6-ACD27703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87050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958810" y="6097830"/>
            <a:ext cx="8274375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4.10.</a:t>
            </a:r>
            <a:r>
              <a:rPr lang="ru-RU" dirty="0"/>
              <a:t> Проверка корректности работы системы.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660897F-8ED3-488B-A378-A5B328A38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47" y="2304139"/>
            <a:ext cx="8952300" cy="3873032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5046122-F074-45EA-B972-B101194E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80829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первичного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310075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421856" y="6073833"/>
            <a:ext cx="9348283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5.1.</a:t>
            </a:r>
            <a:r>
              <a:rPr lang="ru-RU" dirty="0"/>
              <a:t> Получение описания DNS-зоны с сервера </a:t>
            </a:r>
            <a:r>
              <a:rPr lang="ru-RU" dirty="0" err="1"/>
              <a:t>ns</a:t>
            </a:r>
            <a:r>
              <a:rPr lang="ru-RU" dirty="0"/>
              <a:t>.</a:t>
            </a:r>
            <a:r>
              <a:rPr lang="en-US" dirty="0" err="1"/>
              <a:t>ismakhorin</a:t>
            </a:r>
            <a:r>
              <a:rPr lang="ru-RU" dirty="0"/>
              <a:t>.</a:t>
            </a:r>
            <a:r>
              <a:rPr lang="ru-RU" dirty="0" err="1"/>
              <a:t>net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71971"/>
            <a:ext cx="10571998" cy="970450"/>
          </a:xfrm>
        </p:spPr>
        <p:txBody>
          <a:bodyPr/>
          <a:lstStyle/>
          <a:p>
            <a:r>
              <a:rPr lang="ru-RU" dirty="0"/>
              <a:t>Анализ работы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DFA5FA-5F8F-4E99-AC39-54B196295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557" y="2323835"/>
            <a:ext cx="5784880" cy="3749998"/>
          </a:xfrm>
        </p:spPr>
      </p:pic>
    </p:spTree>
    <p:extLst>
      <p:ext uri="{BB962C8B-B14F-4D97-AF65-F5344CB8AC3E}">
        <p14:creationId xmlns:p14="http://schemas.microsoft.com/office/powerpoint/2010/main" val="186066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958810" y="6153175"/>
            <a:ext cx="8274375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5.2.</a:t>
            </a:r>
            <a:r>
              <a:rPr lang="ru-RU" dirty="0"/>
              <a:t> Анализ корректности работы DNS-сервера.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D486AF4-D141-4AEB-87ED-17F7C1402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04" y="2279314"/>
            <a:ext cx="8099585" cy="4015252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A5802C-0D7F-4B00-9B9B-939DAD14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71971"/>
            <a:ext cx="10571998" cy="970450"/>
          </a:xfrm>
        </p:spPr>
        <p:txBody>
          <a:bodyPr/>
          <a:lstStyle/>
          <a:p>
            <a:r>
              <a:rPr lang="ru-RU" dirty="0"/>
              <a:t>Анализ работы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262253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1214283" y="5758077"/>
            <a:ext cx="9763432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Переход в режим суперпользователя и установка </a:t>
            </a:r>
            <a:r>
              <a:rPr lang="en-US" dirty="0"/>
              <a:t>bind</a:t>
            </a:r>
            <a:r>
              <a:rPr lang="ru-RU" dirty="0"/>
              <a:t>,</a:t>
            </a:r>
            <a:r>
              <a:rPr lang="en-US" dirty="0"/>
              <a:t>bind</a:t>
            </a:r>
            <a:r>
              <a:rPr lang="ru-RU" dirty="0"/>
              <a:t>-</a:t>
            </a:r>
            <a:r>
              <a:rPr lang="en-US" dirty="0" err="1"/>
              <a:t>utils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812E2B-3B53-4E23-9C75-B52E1ABEF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06" y="2354829"/>
            <a:ext cx="7261986" cy="3481906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F2E5F8F-EB5D-490F-892A-6E233C05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126890" y="5213752"/>
            <a:ext cx="9938218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6.1.</a:t>
            </a:r>
            <a:r>
              <a:rPr lang="ru-RU" dirty="0"/>
              <a:t> Переход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dns</a:t>
            </a:r>
            <a:r>
              <a:rPr lang="ru-RU" dirty="0"/>
              <a:t>, в который помещаем в соответствующие каталоги конфигурационные файлы DNS.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62043B-1701-4ED3-BF4B-0E11D4945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90" y="2603855"/>
            <a:ext cx="8980420" cy="2609897"/>
          </a:xfrm>
        </p:spPr>
      </p:pic>
    </p:spTree>
    <p:extLst>
      <p:ext uri="{BB962C8B-B14F-4D97-AF65-F5344CB8AC3E}">
        <p14:creationId xmlns:p14="http://schemas.microsoft.com/office/powerpoint/2010/main" val="46625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98954" y="4687414"/>
            <a:ext cx="9594089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6.2.</a:t>
            </a:r>
            <a:r>
              <a:rPr lang="ru-RU" dirty="0"/>
              <a:t> Создание в каталоге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 исполняемого файла dns.sh.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9E287D-6F91-4B39-A0C5-AF5F3A47C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84" y="3338276"/>
            <a:ext cx="7141631" cy="1349138"/>
          </a:xfrm>
        </p:spPr>
      </p:pic>
    </p:spTree>
    <p:extLst>
      <p:ext uri="{BB962C8B-B14F-4D97-AF65-F5344CB8AC3E}">
        <p14:creationId xmlns:p14="http://schemas.microsoft.com/office/powerpoint/2010/main" val="2167010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333367" y="5920969"/>
            <a:ext cx="9525263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6.3.</a:t>
            </a:r>
            <a:r>
              <a:rPr lang="ru-RU" dirty="0"/>
              <a:t> Открытие файла на редактирование и прописывание в нём скрипта.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85785B4-35FD-4A1C-8310-4EF77D1DB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71" y="2043122"/>
            <a:ext cx="4510293" cy="3963825"/>
          </a:xfrm>
        </p:spPr>
      </p:pic>
    </p:spTree>
    <p:extLst>
      <p:ext uri="{BB962C8B-B14F-4D97-AF65-F5344CB8AC3E}">
        <p14:creationId xmlns:p14="http://schemas.microsoft.com/office/powerpoint/2010/main" val="1112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043315" y="6052032"/>
            <a:ext cx="10105367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6.4. </a:t>
            </a:r>
            <a:r>
              <a:rPr lang="ru-RU" dirty="0"/>
              <a:t>Добавление параметров в конфигурационном файле </a:t>
            </a:r>
            <a:r>
              <a:rPr lang="ru-RU" dirty="0" err="1"/>
              <a:t>Vagrantfile</a:t>
            </a:r>
            <a:r>
              <a:rPr lang="ru-RU" dirty="0"/>
              <a:t> в разделе конфигурации для сервера.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C5F7E9-531D-483B-97D1-933C9E045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E03A86D-E270-4755-A588-8B243642F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05" y="2109319"/>
            <a:ext cx="4963385" cy="3942713"/>
          </a:xfrm>
        </p:spPr>
      </p:pic>
    </p:spTree>
    <p:extLst>
      <p:ext uri="{BB962C8B-B14F-4D97-AF65-F5344CB8AC3E}">
        <p14:creationId xmlns:p14="http://schemas.microsoft.com/office/powerpoint/2010/main" val="3332609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приобретены практические навыки по установке и конфигурированию </a:t>
            </a:r>
            <a:r>
              <a:rPr lang="en-US" dirty="0"/>
              <a:t>DNS</a:t>
            </a:r>
            <a:r>
              <a:rPr lang="ru-RU" dirty="0"/>
              <a:t>-сервера, а также усвоили принципы работы системы доменных имён.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949669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1854746" y="5946787"/>
            <a:ext cx="8482506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Запрос с помощью утилиты </a:t>
            </a:r>
            <a:r>
              <a:rPr lang="en-US" dirty="0"/>
              <a:t>dig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E5DE6AE-C280-4345-89BE-1AED03F9D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31" y="2306802"/>
            <a:ext cx="7308936" cy="3639985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E4EE88A-BF0D-404E-825C-D0181DB0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DNS-</a:t>
            </a:r>
            <a:r>
              <a:rPr lang="ru-RU" dirty="0"/>
              <a:t>сервера</a:t>
            </a:r>
          </a:p>
        </p:txBody>
      </p:sp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437E8-1986-43E1-AF50-B054927F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2103378" y="4399450"/>
            <a:ext cx="798524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2.1. </a:t>
            </a:r>
            <a:r>
              <a:rPr lang="ru-RU" dirty="0"/>
              <a:t>Просмотр содержания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resolv.conf</a:t>
            </a:r>
            <a:r>
              <a:rPr lang="ru-RU" dirty="0"/>
              <a:t>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ADE16C6-FA62-41FC-A9DD-05078AC5E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52" y="3532177"/>
            <a:ext cx="9798895" cy="867273"/>
          </a:xfr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1613317" y="6098900"/>
            <a:ext cx="8965363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 </a:t>
            </a:r>
            <a:r>
              <a:rPr lang="ru-RU" dirty="0"/>
              <a:t>Просмотр содержания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named.conf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1587624-78E4-488A-B58D-7ADA3E627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74" y="2200714"/>
            <a:ext cx="6980047" cy="3898186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12747EF-6447-4316-BC78-5E7162DD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67B4066-6BEA-4DF1-AF58-C3830BD462CF}"/>
              </a:ext>
            </a:extLst>
          </p:cNvPr>
          <p:cNvSpPr txBox="1">
            <a:spLocks/>
          </p:cNvSpPr>
          <p:nvPr/>
        </p:nvSpPr>
        <p:spPr>
          <a:xfrm>
            <a:off x="1501184" y="5984788"/>
            <a:ext cx="9189629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2.3. </a:t>
            </a:r>
            <a:r>
              <a:rPr lang="ru-RU" dirty="0"/>
              <a:t>Просмотр содержания файла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/named.ca.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768A5EF-D4E2-453B-9B4D-7CE57945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08" y="2011355"/>
            <a:ext cx="6465380" cy="4202070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508D410-88B6-471F-8690-27916F8A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153319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337DFC8-BA2C-434A-A18F-11A04C4EF077}"/>
              </a:ext>
            </a:extLst>
          </p:cNvPr>
          <p:cNvSpPr txBox="1">
            <a:spLocks/>
          </p:cNvSpPr>
          <p:nvPr/>
        </p:nvSpPr>
        <p:spPr>
          <a:xfrm>
            <a:off x="1723896" y="5190454"/>
            <a:ext cx="8744205" cy="5723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2.4. </a:t>
            </a:r>
            <a:r>
              <a:rPr lang="ru-RU" dirty="0"/>
              <a:t>Просмотр содержания файла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named.localhost</a:t>
            </a:r>
            <a:r>
              <a:rPr lang="ru-RU" dirty="0"/>
              <a:t>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1F4E13-ED1F-49CC-9968-322CE4FA0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50" y="2900517"/>
            <a:ext cx="8844300" cy="2289937"/>
          </a:xfr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07112FB-FFA7-4CCE-AB05-C21A37EF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142621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1769136" y="5266203"/>
            <a:ext cx="8621476" cy="8310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2.5. </a:t>
            </a:r>
            <a:r>
              <a:rPr lang="ru-RU" dirty="0"/>
              <a:t>Просмотр содержания файла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named</a:t>
            </a:r>
            <a:r>
              <a:rPr lang="ru-RU" dirty="0"/>
              <a:t>/</a:t>
            </a:r>
            <a:r>
              <a:rPr lang="ru-RU" dirty="0" err="1"/>
              <a:t>named.loopback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255DA9A-38E9-4032-BF90-A32F00F62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87" y="2925267"/>
            <a:ext cx="8589225" cy="2458920"/>
          </a:xfr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D7A9AF2-EFE8-478B-A3AF-B7C0359F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300"/>
            <a:ext cx="10571998" cy="970450"/>
          </a:xfrm>
        </p:spPr>
        <p:txBody>
          <a:bodyPr/>
          <a:lstStyle/>
          <a:p>
            <a:r>
              <a:rPr lang="ru-RU" dirty="0"/>
              <a:t>Конфигурирование кэширующего DNS-сервера при отсутствии фильтрации DNS-запросов маршрутизаторами</a:t>
            </a:r>
          </a:p>
        </p:txBody>
      </p:sp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Цитаты</Template>
  <TotalTime>286</TotalTime>
  <Words>899</Words>
  <Application>Microsoft Office PowerPoint</Application>
  <PresentationFormat>Широкоэкранный</PresentationFormat>
  <Paragraphs>71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8" baseType="lpstr">
      <vt:lpstr>Century Gothic</vt:lpstr>
      <vt:lpstr>Wingdings 2</vt:lpstr>
      <vt:lpstr>Цитаты</vt:lpstr>
      <vt:lpstr>Лабораторная работа №2  Настройка DNS-сервера </vt:lpstr>
      <vt:lpstr>Установка DNS-сервера</vt:lpstr>
      <vt:lpstr>Установка DNS-сервера</vt:lpstr>
      <vt:lpstr>Установка DNS-сервера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отсутствии фильтрации DNS-запросов маршрутизаторами</vt:lpstr>
      <vt:lpstr>Конфигурирование кэширующего DNS-сервера при наличии фильтрации DNS-запросов маршрутизаторами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Конфигурирование первичного DNS-сервера</vt:lpstr>
      <vt:lpstr>Анализ работы DNS-сервера</vt:lpstr>
      <vt:lpstr>Анализ работы DNS-сервера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Махорин Иван Сергеевич</cp:lastModifiedBy>
  <cp:revision>99</cp:revision>
  <dcterms:created xsi:type="dcterms:W3CDTF">2022-11-11T17:59:21Z</dcterms:created>
  <dcterms:modified xsi:type="dcterms:W3CDTF">2023-11-11T12:07:38Z</dcterms:modified>
</cp:coreProperties>
</file>